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Tomorrow" panose="020B0604020202020204" charset="0"/>
      <p:regular r:id="rId11"/>
    </p:embeddedFont>
    <p:embeddedFont>
      <p:font typeface="Tomorrow Semi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1985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58998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Science Roadmap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75559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Your journey to becoming a data scientist.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39055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539817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373648"/>
            <a:ext cx="300120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9C9C0"/>
                </a:solidFill>
                <a:latin typeface="Tomorrow Bold" pitchFamily="34" charset="0"/>
                <a:ea typeface="Tomorrow Bold" pitchFamily="34" charset="-122"/>
                <a:cs typeface="Tomorrow Bold" pitchFamily="34" charset="-120"/>
              </a:rPr>
              <a:t>by Ameerah Kareem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60947"/>
            <a:ext cx="63444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What is Data Science?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098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Turning data into actionable insights.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527941"/>
            <a:ext cx="3664863" cy="1306949"/>
          </a:xfrm>
          <a:prstGeom prst="roundRect">
            <a:avLst>
              <a:gd name="adj" fmla="val 2603"/>
            </a:avLst>
          </a:prstGeom>
          <a:solidFill>
            <a:srgbClr val="3C3C3A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3754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Exploration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245173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Uncovering hidden patterns.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527941"/>
            <a:ext cx="3664863" cy="1306949"/>
          </a:xfrm>
          <a:prstGeom prst="roundRect">
            <a:avLst>
              <a:gd name="adj" fmla="val 2603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4912281" y="3754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Modeling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2281" y="4245173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Building predictive models.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061704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C3C3A"/>
          </a:solidFill>
          <a:ln/>
        </p:spPr>
      </p:sp>
      <p:sp>
        <p:nvSpPr>
          <p:cNvPr id="12" name="Text 9"/>
          <p:cNvSpPr/>
          <p:nvPr/>
        </p:nvSpPr>
        <p:spPr>
          <a:xfrm>
            <a:off x="1020604" y="52885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Communication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0604" y="577893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Sharing findings with others.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6194"/>
            <a:ext cx="97157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Essential Skills for Data Scientists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986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Technical and soft skills are crucial.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43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Technical Skills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5246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Programming languages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668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Statistics and mathematics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090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Machine learning algorithms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512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Data visualization tools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943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Soft Skills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45246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Communication and storytelling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9668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Problem-solving and critical thinking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4090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Collaboration and teamwork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8512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Continuous learning and adaptability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961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Collection and Preprocessing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4973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Gather, clean, and transform data.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605111" y="3115389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555553"/>
          </a:solidFill>
          <a:ln/>
        </p:spPr>
      </p:sp>
      <p:sp>
        <p:nvSpPr>
          <p:cNvPr id="6" name="Shape 3"/>
          <p:cNvSpPr/>
          <p:nvPr/>
        </p:nvSpPr>
        <p:spPr>
          <a:xfrm>
            <a:off x="6845022" y="361045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55553"/>
          </a:solidFill>
          <a:ln/>
        </p:spPr>
      </p:sp>
      <p:sp>
        <p:nvSpPr>
          <p:cNvPr id="7" name="Shape 4"/>
          <p:cNvSpPr/>
          <p:nvPr/>
        </p:nvSpPr>
        <p:spPr>
          <a:xfrm>
            <a:off x="6365200" y="33705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6542961" y="3455551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867888" y="3342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Acquisition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867888" y="383262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Collect data from various sources.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845022" y="5144214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55553"/>
          </a:solidFill>
          <a:ln/>
        </p:spPr>
      </p:sp>
      <p:sp>
        <p:nvSpPr>
          <p:cNvPr id="12" name="Shape 9"/>
          <p:cNvSpPr/>
          <p:nvPr/>
        </p:nvSpPr>
        <p:spPr>
          <a:xfrm>
            <a:off x="6365200" y="490430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3" name="Text 10"/>
          <p:cNvSpPr/>
          <p:nvPr/>
        </p:nvSpPr>
        <p:spPr>
          <a:xfrm>
            <a:off x="6506051" y="4989314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867888" y="4875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67888" y="5366385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Handle missing values, outliers, and inconsistencies.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845022" y="6677978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55553"/>
          </a:solidFill>
          <a:ln/>
        </p:spPr>
      </p:sp>
      <p:sp>
        <p:nvSpPr>
          <p:cNvPr id="17" name="Shape 14"/>
          <p:cNvSpPr/>
          <p:nvPr/>
        </p:nvSpPr>
        <p:spPr>
          <a:xfrm>
            <a:off x="6365200" y="643806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8" name="Text 15"/>
          <p:cNvSpPr/>
          <p:nvPr/>
        </p:nvSpPr>
        <p:spPr>
          <a:xfrm>
            <a:off x="6506647" y="6523077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7867888" y="6409730"/>
            <a:ext cx="29388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867888" y="6900148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Normalize, scale, and encode data.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77973"/>
            <a:ext cx="74200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Exploratory Data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269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Discover insights and patterns.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8001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6" name="Text 3"/>
          <p:cNvSpPr/>
          <p:nvPr/>
        </p:nvSpPr>
        <p:spPr>
          <a:xfrm>
            <a:off x="971550" y="3885128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30906" y="3800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Univariate Analysis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4290536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Explore single variables.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38001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0" name="Text 7"/>
          <p:cNvSpPr/>
          <p:nvPr/>
        </p:nvSpPr>
        <p:spPr>
          <a:xfrm>
            <a:off x="4826318" y="3885128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422583" y="3800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Bivariate Analysis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422583" y="429053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Explore relationships between pairs of variables.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4983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935236" y="5583317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530906" y="5498306"/>
            <a:ext cx="30043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Multivariate Analysis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530906" y="598872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Explore relationships between multiple variables.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847" y="887968"/>
            <a:ext cx="7698581" cy="643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Machine Learning Algorithms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06847" y="1839992"/>
            <a:ext cx="770310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Develop predictive models.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6847" y="2400895"/>
            <a:ext cx="1029295" cy="164687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44872" y="2606754"/>
            <a:ext cx="2716054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Supervised Learning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544872" y="3051810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Training models on labeled data.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847" y="4047768"/>
            <a:ext cx="1029295" cy="164687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544872" y="4253627"/>
            <a:ext cx="3051453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Unsupervised Learning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7544872" y="4698683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Discovering patterns in unlabeled data.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6847" y="5694640"/>
            <a:ext cx="1029295" cy="164687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44872" y="5900499"/>
            <a:ext cx="3161228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Reinforcement Learning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7544872" y="6345555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Training agents to learn through interactions.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178" y="517446"/>
            <a:ext cx="7827645" cy="1175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7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Visualization and Storytelling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58178" y="1974890"/>
            <a:ext cx="782764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Communicate findings effectively.</a:t>
            </a:r>
            <a:endParaRPr lang="en-US" sz="14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8" y="2487335"/>
            <a:ext cx="470059" cy="47005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58178" y="3145393"/>
            <a:ext cx="2350770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Charts and Graphs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658178" y="3551872"/>
            <a:ext cx="782764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Visualize data trends and patterns.</a:t>
            </a:r>
            <a:endParaRPr lang="en-US" sz="14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178" y="4416981"/>
            <a:ext cx="470059" cy="47005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58178" y="5075039"/>
            <a:ext cx="2350770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Maps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658178" y="5481518"/>
            <a:ext cx="782764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Show geographical distributions.</a:t>
            </a:r>
            <a:endParaRPr lang="en-US" sz="14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178" y="6346627"/>
            <a:ext cx="470059" cy="47005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58178" y="7004685"/>
            <a:ext cx="2350770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Presentations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658178" y="7411164"/>
            <a:ext cx="782764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Communicate insights to stakeholders.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139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Real-World Applications of Data Science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4691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Improving decision-making across various industries.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087172"/>
            <a:ext cx="7556421" cy="4431030"/>
          </a:xfrm>
          <a:prstGeom prst="roundRect">
            <a:avLst>
              <a:gd name="adj" fmla="val 76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87810" y="3094792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514624" y="3238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Healthcare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9024" y="3238500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Disease prediction and diagnostics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4108013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4624" y="425172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Finance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9024" y="4251722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Fraud detection and risk assessment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7810" y="5121235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514624" y="526494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Retail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89024" y="5264944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Personalized recommendations and customer insights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287810" y="6497360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514624" y="66410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Technology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289024" y="664106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Image recognition and natural language processing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264</Words>
  <Application>Microsoft Office PowerPoint</Application>
  <PresentationFormat>Custom</PresentationFormat>
  <Paragraphs>79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Tomorrow Bold</vt:lpstr>
      <vt:lpstr>Arial</vt:lpstr>
      <vt:lpstr>Tomorrow Semi Bold</vt:lpstr>
      <vt:lpstr>Tomorrow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Areefa Kareem</cp:lastModifiedBy>
  <cp:revision>1</cp:revision>
  <dcterms:created xsi:type="dcterms:W3CDTF">2024-10-26T11:33:34Z</dcterms:created>
  <dcterms:modified xsi:type="dcterms:W3CDTF">2024-10-26T11:36:50Z</dcterms:modified>
</cp:coreProperties>
</file>